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02598" r:id="rId1"/>
  </p:sldMasterIdLst>
  <p:notesMasterIdLst>
    <p:notesMasterId r:id="rId10"/>
  </p:notesMasterIdLst>
  <p:sldIdLst>
    <p:sldId id="1332" r:id="rId2"/>
    <p:sldId id="1333" r:id="rId3"/>
    <p:sldId id="1334" r:id="rId4"/>
    <p:sldId id="1335" r:id="rId5"/>
    <p:sldId id="1336" r:id="rId6"/>
    <p:sldId id="1337" r:id="rId7"/>
    <p:sldId id="1338" r:id="rId8"/>
    <p:sldId id="1339" r:id="rId9"/>
  </p:sldIdLst>
  <p:sldSz cx="9144000" cy="6858000" type="screen4x3"/>
  <p:notesSz cx="6858000" cy="9144000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006600"/>
    <a:srgbClr val="760000"/>
    <a:srgbClr val="CC0066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76" autoAdjust="0"/>
    <p:restoredTop sz="83813" autoAdjust="0"/>
  </p:normalViewPr>
  <p:slideViewPr>
    <p:cSldViewPr>
      <p:cViewPr varScale="1">
        <p:scale>
          <a:sx n="111" d="100"/>
          <a:sy n="111" d="100"/>
        </p:scale>
        <p:origin x="1236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929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-107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9ABC6D62-51A6-4A0E-AFA2-816619D36AF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A7E27E7C-D902-4CC3-9773-D0DF910325B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95C77B5-5346-4EA0-8F9E-1C52A441A320}" type="datetimeFigureOut">
              <a:rPr lang="en-US" altLang="en-US"/>
              <a:pPr>
                <a:defRPr/>
              </a:pPr>
              <a:t>6/25/2018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5B2DBB8C-BC07-4745-8873-12FD028D250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9433E1C5-608D-4993-8937-FC372A33A5B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9833B149-EF11-415B-9EB5-7BA5CD54251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3E3FA83-89B6-4F3B-AE12-05F9275CB60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C708D24-00C2-42EF-95FD-46CE7425ED5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11076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179023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63246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977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461270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812063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17252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4724951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2576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78048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23732663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xmlns:p14="http://schemas.microsoft.com/office/powerpoint/2010/main" val="350405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849636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502599" r:id="rId1"/>
    <p:sldLayoutId id="2147502600" r:id="rId2"/>
    <p:sldLayoutId id="2147502601" r:id="rId3"/>
    <p:sldLayoutId id="2147502602" r:id="rId4"/>
    <p:sldLayoutId id="2147502603" r:id="rId5"/>
    <p:sldLayoutId id="2147502604" r:id="rId6"/>
    <p:sldLayoutId id="2147502605" r:id="rId7"/>
    <p:sldLayoutId id="2147502606" r:id="rId8"/>
    <p:sldLayoutId id="2147502607" r:id="rId9"/>
    <p:sldLayoutId id="2147502608" r:id="rId10"/>
    <p:sldLayoutId id="214750260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panose="020B0604020202020204" pitchFamily="34" charset="0"/>
          <a:ea typeface="新細明體" panose="02020500000000000000" pitchFamily="18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4" name="Rectangle 6"/>
          <p:cNvSpPr>
            <a:spLocks noGrp="1" noChangeArrowheads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 sz="4400"/>
              <a:t>你的恩典夠我用 </a:t>
            </a:r>
            <a:r>
              <a:rPr lang="en-US" altLang="zh-TW" sz="4400"/>
              <a:t>Your Grace Is All I Need V-1</a:t>
            </a:r>
          </a:p>
        </p:txBody>
      </p:sp>
      <p:pic>
        <p:nvPicPr>
          <p:cNvPr id="2062" name="Picture 14" descr="me_yourgraceV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03026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/>
              <a:t>你的恩典夠我用 </a:t>
            </a:r>
            <a:r>
              <a:rPr lang="en-US" altLang="zh-TW"/>
              <a:t>Your Grace Is All I Need V-2</a:t>
            </a:r>
          </a:p>
        </p:txBody>
      </p:sp>
      <p:pic>
        <p:nvPicPr>
          <p:cNvPr id="3085" name="Picture 13" descr="me_yourgraceV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43873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/>
              <a:t>你的恩典夠我用 </a:t>
            </a:r>
            <a:r>
              <a:rPr lang="en-US" altLang="zh-TW"/>
              <a:t>Your Grace Is All I Need C-1</a:t>
            </a:r>
          </a:p>
        </p:txBody>
      </p:sp>
      <p:pic>
        <p:nvPicPr>
          <p:cNvPr id="7175" name="Picture 7" descr="me_yourgraceC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6499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/>
              <a:t>你的恩典夠我用 </a:t>
            </a:r>
            <a:r>
              <a:rPr lang="en-US" altLang="zh-TW"/>
              <a:t>Your Grace Is All I Need C-2</a:t>
            </a:r>
          </a:p>
        </p:txBody>
      </p:sp>
      <p:pic>
        <p:nvPicPr>
          <p:cNvPr id="8198" name="Picture 6" descr="me_yourgraceC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4352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/>
              <a:t>你的恩典夠我用 </a:t>
            </a:r>
            <a:r>
              <a:rPr lang="en-US" altLang="zh-TW"/>
              <a:t>Your Grace Is All I Need V-2</a:t>
            </a:r>
          </a:p>
        </p:txBody>
      </p:sp>
      <p:pic>
        <p:nvPicPr>
          <p:cNvPr id="3085" name="Picture 13" descr="me_yourgraceV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803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/>
              <a:t>你的恩典夠我用 </a:t>
            </a:r>
            <a:r>
              <a:rPr lang="en-US" altLang="zh-TW"/>
              <a:t>Your Grace Is All I Need C-1</a:t>
            </a:r>
          </a:p>
        </p:txBody>
      </p:sp>
      <p:pic>
        <p:nvPicPr>
          <p:cNvPr id="7175" name="Picture 7" descr="me_yourgraceC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30336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/>
              <a:t>你的恩典夠我用 </a:t>
            </a:r>
            <a:r>
              <a:rPr lang="en-US" altLang="zh-TW"/>
              <a:t>Your Grace Is All I Need C-2</a:t>
            </a:r>
          </a:p>
        </p:txBody>
      </p:sp>
      <p:pic>
        <p:nvPicPr>
          <p:cNvPr id="8198" name="Picture 6" descr="me_yourgraceC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667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zh-TW" altLang="en-US"/>
              <a:t>你的恩典夠我用 </a:t>
            </a:r>
            <a:r>
              <a:rPr lang="en-US" altLang="zh-TW"/>
              <a:t>Your Grace Is All I Need C-3</a:t>
            </a:r>
          </a:p>
        </p:txBody>
      </p:sp>
      <p:pic>
        <p:nvPicPr>
          <p:cNvPr id="9223" name="Picture 7" descr="me_yourgraceC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ç¸å³å¾ç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6324600" y="6477000"/>
            <a:ext cx="254409" cy="23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681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zh-TW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新細明體" panose="02020500000000000000" pitchFamily="18" charset="-12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8640</TotalTime>
  <Words>112</Words>
  <Application>Microsoft Office PowerPoint</Application>
  <PresentationFormat>On-screen Show (4:3)</PresentationFormat>
  <Paragraphs>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新細明體</vt:lpstr>
      <vt:lpstr>Arial</vt:lpstr>
      <vt:lpstr>Calibri</vt:lpstr>
      <vt:lpstr>Times New Roman</vt:lpstr>
      <vt:lpstr>1_Default Design</vt:lpstr>
      <vt:lpstr>你的恩典夠我用 Your Grace Is All I Need V-1</vt:lpstr>
      <vt:lpstr>你的恩典夠我用 Your Grace Is All I Need V-2</vt:lpstr>
      <vt:lpstr>你的恩典夠我用 Your Grace Is All I Need C-1</vt:lpstr>
      <vt:lpstr>你的恩典夠我用 Your Grace Is All I Need C-2</vt:lpstr>
      <vt:lpstr>你的恩典夠我用 Your Grace Is All I Need V-2</vt:lpstr>
      <vt:lpstr>你的恩典夠我用 Your Grace Is All I Need C-1</vt:lpstr>
      <vt:lpstr>你的恩典夠我用 Your Grace Is All I Need C-2</vt:lpstr>
      <vt:lpstr>你的恩典夠我用 Your Grace Is All I Need C-3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S119 聽啊,天使高聲唱 1/4</dc:title>
  <dc:creator>Lu-Tao Wang</dc:creator>
  <cp:lastModifiedBy>PEI</cp:lastModifiedBy>
  <cp:revision>514</cp:revision>
  <dcterms:created xsi:type="dcterms:W3CDTF">1999-09-19T02:56:02Z</dcterms:created>
  <dcterms:modified xsi:type="dcterms:W3CDTF">2018-06-26T01:19:58Z</dcterms:modified>
</cp:coreProperties>
</file>